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93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50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8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57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97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06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82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1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97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CDBA9-8432-4483-BFCB-FE5698DC8F1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4EF2A-DD6C-42C8-8AF0-92183C14B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0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9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7268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0406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40182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2757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1783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327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5426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37173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4539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0776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9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8526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16568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3792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906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9495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0607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6883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14344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1292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8301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3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3780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0156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9529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8560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2794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4623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08768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6379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6516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0215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4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5083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3683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8844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4884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27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99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731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59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18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000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50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69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255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30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54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46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4727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4245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71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90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720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10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884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4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713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34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05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720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514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8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432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85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319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348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56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60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302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666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096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77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642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504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009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6689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7837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2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720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947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4641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150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3173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622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294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049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509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298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470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64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34120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761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2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157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767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191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3866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362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978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019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180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039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614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316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2128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185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116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3276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5979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357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125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720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063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243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17402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6416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586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03744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6980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908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2257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0341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5124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625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855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3149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19141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11618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06391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6892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4245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6399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8449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2296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84869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46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0</Words>
  <Application>Microsoft Office PowerPoint</Application>
  <PresentationFormat>Widescreen</PresentationFormat>
  <Paragraphs>0</Paragraphs>
  <Slides>133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133</vt:i4>
      </vt:variant>
    </vt:vector>
  </HeadingPairs>
  <TitlesOfParts>
    <vt:vector size="1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Ghanshyam Jaiswar</dc:creator>
  <cp:lastModifiedBy>Ghanshyam Jaiswar</cp:lastModifiedBy>
  <cp:revision>7</cp:revision>
  <dcterms:created xsi:type="dcterms:W3CDTF">2018-12-16T17:17:38Z</dcterms:created>
  <dcterms:modified xsi:type="dcterms:W3CDTF">2018-12-17T05:23:37Z</dcterms:modified>
</cp:coreProperties>
</file>

<file path=docProps/thumbnail.jpeg>
</file>